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9" r:id="rId3"/>
    <p:sldId id="268" r:id="rId4"/>
    <p:sldId id="271" r:id="rId5"/>
    <p:sldId id="265" r:id="rId6"/>
    <p:sldId id="258" r:id="rId7"/>
    <p:sldId id="264" r:id="rId8"/>
    <p:sldId id="263" r:id="rId9"/>
    <p:sldId id="262" r:id="rId10"/>
    <p:sldId id="259" r:id="rId11"/>
    <p:sldId id="261" r:id="rId12"/>
    <p:sldId id="260" r:id="rId13"/>
    <p:sldId id="256" r:id="rId14"/>
    <p:sldId id="257" r:id="rId15"/>
  </p:sldIdLst>
  <p:sldSz cx="2743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5" autoAdjust="0"/>
    <p:restoredTop sz="94660"/>
  </p:normalViewPr>
  <p:slideViewPr>
    <p:cSldViewPr>
      <p:cViewPr>
        <p:scale>
          <a:sx n="50" d="100"/>
          <a:sy n="50" d="100"/>
        </p:scale>
        <p:origin x="-48" y="-248"/>
      </p:cViewPr>
      <p:guideLst>
        <p:guide orient="horz" pos="216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7400" y="2130426"/>
            <a:ext cx="23317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14800" y="3886200"/>
            <a:ext cx="19202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1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15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9888200" y="274639"/>
            <a:ext cx="6172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71600" y="274639"/>
            <a:ext cx="18059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2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5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6939" y="4406901"/>
            <a:ext cx="23317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66939" y="2906713"/>
            <a:ext cx="23317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1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71600" y="1600201"/>
            <a:ext cx="1211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944600" y="1600201"/>
            <a:ext cx="1211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79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1535113"/>
            <a:ext cx="1212056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71600" y="2174875"/>
            <a:ext cx="121205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3935077" y="1535113"/>
            <a:ext cx="12125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3935077" y="2174875"/>
            <a:ext cx="12125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36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6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8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2" y="273050"/>
            <a:ext cx="90249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25150" y="273051"/>
            <a:ext cx="153352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71602" y="1435101"/>
            <a:ext cx="90249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02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6864" y="4800600"/>
            <a:ext cx="16459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376864" y="612775"/>
            <a:ext cx="16459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76864" y="5367338"/>
            <a:ext cx="16459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03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24688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1600201"/>
            <a:ext cx="24688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71600" y="6356351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279B-67D5-48A9-B319-AD0740CF3773}" type="datetimeFigureOut">
              <a:rPr lang="ru-RU" smtClean="0"/>
              <a:t>12.07.2024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9372600" y="6356351"/>
            <a:ext cx="868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9659600" y="6356351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A86FD-A376-45BE-811E-ED246914A0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80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3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2.jpeg"/><Relationship Id="rId7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3.png"/><Relationship Id="rId4" Type="http://schemas.openxmlformats.org/officeDocument/2006/relationships/image" Target="../media/image7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66073"/>
            <a:ext cx="4181399" cy="27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501" y="0"/>
            <a:ext cx="4167699" cy="27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02" y="3442029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91" y="-3276600"/>
            <a:ext cx="4190030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228" y="4844640"/>
            <a:ext cx="4167438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21" y="344203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3207307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44" y="415116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!DISK\116 WEBSITES AND DOMAINS\cfeglobal.org\images\grow-existing-busine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647" y="1811211"/>
            <a:ext cx="4186977" cy="118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!DISK\116 WEBSITES AND DOMAINS\cfeglobal.org\images\startup-clu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471000"/>
            <a:ext cx="4206027" cy="178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538036" y="895349"/>
            <a:ext cx="5410200" cy="33123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E:\112 CFE ARCHIVE AND DATA II\СЕРВЕР CFE БОЛЕЕ ПОЛНЫЙ\DELTACENTER_SERVER\G20\G20 YEA Summit Argentina 20-22 September 2018\Photos\Day 2\EY_G20_0868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0" y="3928869"/>
            <a:ext cx="4214073" cy="28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112 CFE ARCHIVE AND DATA II\СЕРВЕР CFE БОЛЕЕ ПОЛНЫЙ\DELTACENTER_SERVER\G20\G20 YEA Summit Argentina 20-22 September 2018\Photos\Day 2\EY_G20_086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00" y="466073"/>
            <a:ext cx="4320099" cy="288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06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!DISK\116 WEBSITES AND DOMAINS\cfeglobal.org\images\70948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4511"/>
            <a:ext cx="92964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t="14100" r="15780"/>
          <a:stretch/>
        </p:blipFill>
        <p:spPr bwMode="auto">
          <a:xfrm>
            <a:off x="6354300" y="4274698"/>
            <a:ext cx="2469991" cy="23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r="17894"/>
          <a:stretch/>
        </p:blipFill>
        <p:spPr bwMode="auto">
          <a:xfrm>
            <a:off x="3443827" y="2489087"/>
            <a:ext cx="2470434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-238" r="12036" b="8848"/>
          <a:stretch/>
        </p:blipFill>
        <p:spPr bwMode="auto">
          <a:xfrm>
            <a:off x="6075556" y="698159"/>
            <a:ext cx="2470435" cy="278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6075556" y="2858934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37" y="2931482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69036" y="2880631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377513" y="6043947"/>
            <a:ext cx="2418890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4" y="6116495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770993" y="6065644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503741" y="4653101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22" y="4740849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897221" y="4689998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97221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14624" r="25704" b="5716"/>
          <a:stretch/>
        </p:blipFill>
        <p:spPr bwMode="auto">
          <a:xfrm>
            <a:off x="6718530" y="3410817"/>
            <a:ext cx="2469991" cy="2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r="15780"/>
          <a:stretch/>
        </p:blipFill>
        <p:spPr bwMode="auto">
          <a:xfrm>
            <a:off x="6718530" y="304800"/>
            <a:ext cx="2469991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718530" y="5559621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11" y="5632169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12010" y="5581318"/>
            <a:ext cx="8767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ECOSYSTEM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6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r="17894"/>
          <a:stretch/>
        </p:blipFill>
        <p:spPr bwMode="auto">
          <a:xfrm>
            <a:off x="1001792" y="3443311"/>
            <a:ext cx="2470434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-238" r="12036" b="8848"/>
          <a:stretch/>
        </p:blipFill>
        <p:spPr bwMode="auto">
          <a:xfrm>
            <a:off x="3831567" y="297541"/>
            <a:ext cx="2470435" cy="278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3831567" y="2458316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r="26048"/>
          <a:stretch/>
        </p:blipFill>
        <p:spPr bwMode="auto">
          <a:xfrm>
            <a:off x="1013095" y="304800"/>
            <a:ext cx="2475171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013096" y="2460862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4" y="251171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28143" y="246086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STARTUP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48" y="2530864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225047" y="2480013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718087" y="2429650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2502198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11567" y="2451347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01792" y="5607325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3" y="569507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95272" y="564422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724701" y="5550252"/>
            <a:ext cx="8915400" cy="5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112 CFE ARCHIVE AND DATA II\СЕРВЕР CFE БОЛЕЕ ПОЛНЫЙ\DELTACENTER_SERVER\G20\G20 YEA Summit Argentina 20-22 September 2018\Photos\Day 1\EY_G20_048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b="4093"/>
          <a:stretch/>
        </p:blipFill>
        <p:spPr bwMode="auto">
          <a:xfrm>
            <a:off x="3831125" y="3414025"/>
            <a:ext cx="2470877" cy="27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831125" y="5581318"/>
            <a:ext cx="2417275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07" y="5653866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606" y="5603015"/>
            <a:ext cx="10471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EDUCATIONAL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325350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14624" r="25704" b="5716"/>
          <a:stretch/>
        </p:blipFill>
        <p:spPr bwMode="auto">
          <a:xfrm>
            <a:off x="6718530" y="3410817"/>
            <a:ext cx="2469991" cy="2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r="15780"/>
          <a:stretch/>
        </p:blipFill>
        <p:spPr bwMode="auto">
          <a:xfrm>
            <a:off x="6718530" y="304800"/>
            <a:ext cx="2469991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718530" y="5559621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11" y="5632169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12010" y="5581318"/>
            <a:ext cx="8767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ECOSYSTEM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6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r="17894"/>
          <a:stretch/>
        </p:blipFill>
        <p:spPr bwMode="auto">
          <a:xfrm>
            <a:off x="1001792" y="3443311"/>
            <a:ext cx="2470434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-238" r="12036" b="8848"/>
          <a:stretch/>
        </p:blipFill>
        <p:spPr bwMode="auto">
          <a:xfrm>
            <a:off x="3831567" y="297541"/>
            <a:ext cx="2470435" cy="278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3831567" y="2458316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r="26048"/>
          <a:stretch/>
        </p:blipFill>
        <p:spPr bwMode="auto">
          <a:xfrm>
            <a:off x="1013095" y="304800"/>
            <a:ext cx="2475171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013096" y="2460862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4" y="251171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28143" y="246086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STARTUP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48" y="2530864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225047" y="2480013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718087" y="2429650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2502198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11567" y="2451347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01792" y="5607325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3" y="569507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95272" y="564422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724701" y="5550252"/>
            <a:ext cx="8915400" cy="5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112 CFE ARCHIVE AND DATA II\СЕРВЕР CFE БОЛЕЕ ПОЛНЫЙ\DELTACENTER_SERVER\G20\G20 YEA Summit Argentina 20-22 September 2018\Photos\Day 1\EY_G20_048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b="4093"/>
          <a:stretch/>
        </p:blipFill>
        <p:spPr bwMode="auto">
          <a:xfrm>
            <a:off x="3831125" y="3414025"/>
            <a:ext cx="2470877" cy="27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831125" y="5581318"/>
            <a:ext cx="2417275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07" y="5653866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606" y="5603015"/>
            <a:ext cx="10471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EDUCATIONAL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25535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>
            <a:off x="0" y="0"/>
            <a:ext cx="19507200" cy="6705600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C8DFFA"/>
              </a:gs>
              <a:gs pos="100000">
                <a:srgbClr val="2446C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3099"/>
            <a:ext cx="4572000" cy="3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35" y="3415788"/>
            <a:ext cx="4550949" cy="303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00" y="183098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51" y="183099"/>
            <a:ext cx="4575333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3415788"/>
            <a:ext cx="4550664" cy="30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1" y="3410708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00" y="3410708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1" y="179036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112 CFE ARCHIVE AND DATA II\СЕРВЕР CFE БОЛЕЕ ПОЛНЫЙ\DELTACENTER_SERVER\G20\G20 YEA Summit Argentina 20-22 September 2018\Photos\Day 2\EY_G20_086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0" y="1886636"/>
            <a:ext cx="4324350" cy="28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4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>
            <a:off x="0" y="0"/>
            <a:ext cx="27432000" cy="6858000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C8DFFA"/>
              </a:gs>
              <a:gs pos="100000">
                <a:srgbClr val="2446C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572000" cy="30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35" y="3385089"/>
            <a:ext cx="4550949" cy="303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00" y="152399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51" y="152400"/>
            <a:ext cx="4575333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3385089"/>
            <a:ext cx="4550664" cy="30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1" y="3380009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00" y="3380009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1" y="148337"/>
            <a:ext cx="4572000" cy="30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87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>
            <a:off x="0" y="0"/>
            <a:ext cx="18211800" cy="6553200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C8DFFA"/>
              </a:gs>
              <a:gs pos="100000">
                <a:srgbClr val="2446C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21" y="394030"/>
            <a:ext cx="4181399" cy="27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52" y="3441857"/>
            <a:ext cx="4167699" cy="27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1" y="396066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21" y="394031"/>
            <a:ext cx="4190030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7" y="3442030"/>
            <a:ext cx="4167438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21" y="344203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1" y="342900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20" y="396066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2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14" t="-26238" r="-26214" b="-26238"/>
          <a:stretch/>
        </p:blipFill>
        <p:spPr bwMode="auto">
          <a:xfrm>
            <a:off x="533400" y="379295"/>
            <a:ext cx="4181399" cy="27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65" t="-25988" r="-25965" b="-25988"/>
          <a:stretch/>
        </p:blipFill>
        <p:spPr bwMode="auto">
          <a:xfrm>
            <a:off x="3363965" y="2286000"/>
            <a:ext cx="4167699" cy="27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6172200" y="375574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71" t="-26395" r="-26371" b="-26395"/>
          <a:stretch/>
        </p:blipFill>
        <p:spPr bwMode="auto">
          <a:xfrm>
            <a:off x="3352800" y="373539"/>
            <a:ext cx="4190030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59" t="-25983" r="-25959" b="-25983"/>
          <a:stretch/>
        </p:blipFill>
        <p:spPr bwMode="auto">
          <a:xfrm>
            <a:off x="527050" y="2305223"/>
            <a:ext cx="4167438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3338337" y="4203589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6172198" y="228600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507511" y="4203588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112 CFE ARCHIVE AND DATA II\СЕРВЕР CFE БОЛЕЕ ПОЛНЫЙ\DELTACENTER_SERVER\G20\G20 YEA Summit Argentina 20-22 September 2018\Photos\Day 1\EY_G20_0106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4" t="-7682" r="-7664" b="-7682"/>
          <a:stretch/>
        </p:blipFill>
        <p:spPr bwMode="auto">
          <a:xfrm>
            <a:off x="6683841" y="4544791"/>
            <a:ext cx="3163693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ятиугольник 11"/>
          <p:cNvSpPr/>
          <p:nvPr/>
        </p:nvSpPr>
        <p:spPr>
          <a:xfrm>
            <a:off x="1142515" y="762001"/>
            <a:ext cx="8610600" cy="5867400"/>
          </a:xfrm>
          <a:prstGeom prst="homePlate">
            <a:avLst>
              <a:gd name="adj" fmla="val 0"/>
            </a:avLst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83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14624" r="25704" b="5716"/>
          <a:stretch/>
        </p:blipFill>
        <p:spPr bwMode="auto">
          <a:xfrm>
            <a:off x="6718530" y="3410817"/>
            <a:ext cx="2469991" cy="2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r="15780"/>
          <a:stretch/>
        </p:blipFill>
        <p:spPr bwMode="auto">
          <a:xfrm>
            <a:off x="6718530" y="304800"/>
            <a:ext cx="2469991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718087" y="5273445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534599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11567" y="5295142"/>
            <a:ext cx="8767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ECOSYSTEM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6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r="17894"/>
          <a:stretch/>
        </p:blipFill>
        <p:spPr bwMode="auto">
          <a:xfrm>
            <a:off x="1001792" y="3443311"/>
            <a:ext cx="2470434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-238" r="12036" b="8848"/>
          <a:stretch/>
        </p:blipFill>
        <p:spPr bwMode="auto">
          <a:xfrm>
            <a:off x="3831567" y="297541"/>
            <a:ext cx="2470435" cy="278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3831567" y="2214909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r="26048"/>
          <a:stretch/>
        </p:blipFill>
        <p:spPr bwMode="auto">
          <a:xfrm>
            <a:off x="1013095" y="304800"/>
            <a:ext cx="2475171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013096" y="2217455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4" y="2268306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28143" y="2217455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STARTUP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48" y="2287457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225047" y="2236606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718087" y="2186243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2258791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11567" y="2207940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01349" y="5321149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30" y="5408897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94829" y="5358046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48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b="4093"/>
          <a:stretch/>
        </p:blipFill>
        <p:spPr bwMode="auto">
          <a:xfrm>
            <a:off x="3831125" y="3414025"/>
            <a:ext cx="2470877" cy="27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830682" y="5295142"/>
            <a:ext cx="2417275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64" y="5367690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163" y="5316839"/>
            <a:ext cx="10471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EDUCATIONAL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829800" y="5760172"/>
            <a:ext cx="451137" cy="43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76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>
            <a:off x="1219200" y="838200"/>
            <a:ext cx="16987520" cy="5676003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C8DFFA"/>
              </a:gs>
              <a:gs pos="100000">
                <a:srgbClr val="2446C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14" t="-26238" r="-26214" b="-26238"/>
          <a:stretch/>
        </p:blipFill>
        <p:spPr bwMode="auto">
          <a:xfrm>
            <a:off x="533400" y="379295"/>
            <a:ext cx="4181399" cy="27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65" t="-25988" r="-25965" b="-25988"/>
          <a:stretch/>
        </p:blipFill>
        <p:spPr bwMode="auto">
          <a:xfrm>
            <a:off x="3363965" y="2286000"/>
            <a:ext cx="4167699" cy="27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6172200" y="375574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71" t="-26395" r="-26371" b="-26395"/>
          <a:stretch/>
        </p:blipFill>
        <p:spPr bwMode="auto">
          <a:xfrm>
            <a:off x="3352800" y="373539"/>
            <a:ext cx="4190030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59" t="-25983" r="-25959" b="-25983"/>
          <a:stretch/>
        </p:blipFill>
        <p:spPr bwMode="auto">
          <a:xfrm>
            <a:off x="527050" y="2305223"/>
            <a:ext cx="4167438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3338337" y="4203589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6172198" y="228600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16" t="-26339" r="-26316" b="-26339"/>
          <a:stretch/>
        </p:blipFill>
        <p:spPr bwMode="auto">
          <a:xfrm>
            <a:off x="507511" y="4203588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112 CFE ARCHIVE AND DATA II\СЕРВЕР CFE БОЛЕЕ ПОЛНЫЙ\DELTACENTER_SERVER\G20\G20 YEA Summit Argentina 20-22 September 2018\Photos\Day 1\EY_G20_0106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4" t="-7682" r="-7664" b="-7682"/>
          <a:stretch/>
        </p:blipFill>
        <p:spPr bwMode="auto">
          <a:xfrm>
            <a:off x="6683841" y="4544791"/>
            <a:ext cx="3163693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ятиугольник 8"/>
          <p:cNvSpPr/>
          <p:nvPr/>
        </p:nvSpPr>
        <p:spPr>
          <a:xfrm>
            <a:off x="0" y="0"/>
            <a:ext cx="18211800" cy="6553200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C8DFFA"/>
              </a:gs>
              <a:gs pos="100000">
                <a:srgbClr val="2446C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21" y="394030"/>
            <a:ext cx="4181399" cy="27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52" y="3441857"/>
            <a:ext cx="4167699" cy="27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112 CFE ARCHIVE AND DATA II\СЕРВЕР CFE БОЛЕЕ ПОЛНЫЙ\DELTACENTER_SERVER\G20\G20 YEA Summit Argentina 20-22 September 2018\Photos\Day 1\EY_G20_01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1" y="396066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21" y="394031"/>
            <a:ext cx="4190030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7" y="3442030"/>
            <a:ext cx="4167438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112 CFE ARCHIVE AND DATA II\СЕРВЕР CFE БОЛЕЕ ПОЛНЫЙ\DELTACENTER_SERVER\G20\G20 YEA Summit Argentina 20-22 September 2018\Photos\Day 2\EY_G20_069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21" y="344203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1" y="3429000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112 CFE ARCHIVE AND DATA II\СЕРВЕР CFE БОЛЕЕ ПОЛНЫЙ\DELTACENTER_SERVER\G20\G20 YEA Summit Argentina 20-22 September 2018\Photos\Day 2\EY_G20_061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20" y="396066"/>
            <a:ext cx="4186977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4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!DISK\116 WEBSITES AND DOMAINS\cfeglobal.org\images\mobile-development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1" y="1"/>
            <a:ext cx="10515601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E:\112 CFE ARCHIVE AND DATA II\СЕРВЕР CFE БОЛЕЕ ПОЛНЫЙ\DELTACENTER_SERVER\G20\G20 YEA Summit Argentina 20-22 September 2018\Photos\Day 1\EY_G20_002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t="16253" r="25704" b="5716"/>
          <a:stretch/>
        </p:blipFill>
        <p:spPr bwMode="auto">
          <a:xfrm>
            <a:off x="6718087" y="3414025"/>
            <a:ext cx="2469991" cy="27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:\112 CFE ARCHIVE AND DATA II\СЕРВЕР CFE БОЛЕЕ ПОЛНЫЙ\DELTACENTER_SERVER\G20\G20 YEA Summit Argentina 20-22 September 2018\Photos\Day 2\EY_G20_06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8" r="15780"/>
          <a:stretch/>
        </p:blipFill>
        <p:spPr bwMode="auto">
          <a:xfrm>
            <a:off x="6718530" y="304800"/>
            <a:ext cx="2469991" cy="27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718087" y="5505359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5577907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11567" y="5527056"/>
            <a:ext cx="8767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ECOSYSTEM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6" name="Picture 5" descr="E:\112 CFE ARCHIVE AND DATA II\СЕРВЕР CFE БОЛЕЕ ПОЛНЫЙ\DELTACENTER_SERVER\G20\G20 YEA Summit Argentina 20-22 September 2018\Photos\Day 1\EY_G20_028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r="17894"/>
          <a:stretch/>
        </p:blipFill>
        <p:spPr bwMode="auto">
          <a:xfrm>
            <a:off x="1001792" y="3443311"/>
            <a:ext cx="2470434" cy="27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112 CFE ARCHIVE AND DATA II\СЕРВЕР CFE БОЛЕЕ ПОЛНЫЙ\DELTACENTER_SERVER\G20\G20 YEA Summit Argentina 20-22 September 2018\Photos\Day 1\EY_G20_009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-238" r="12036" b="8848"/>
          <a:stretch/>
        </p:blipFill>
        <p:spPr bwMode="auto">
          <a:xfrm>
            <a:off x="3831567" y="297541"/>
            <a:ext cx="2470435" cy="278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3831567" y="2458316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E:\112 CFE ARCHIVE AND DATA II\СЕРВЕР CFE БОЛЕЕ ПОЛНЫЙ\DELTACENTER_SERVER\G20\G20 YEA Summit Argentina 20-22 September 2018\Photos\Day 1\EY_G20_0553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r="26048"/>
          <a:stretch/>
        </p:blipFill>
        <p:spPr bwMode="auto">
          <a:xfrm>
            <a:off x="1013095" y="304800"/>
            <a:ext cx="2475171" cy="277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013096" y="2460862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4" y="251171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28143" y="246086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STARTUP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48" y="2530864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225047" y="2480013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718087" y="2429650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68" y="2502198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11567" y="2451347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01792" y="5607325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3" y="5695073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95272" y="5644222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pic>
        <p:nvPicPr>
          <p:cNvPr id="1026" name="Picture 2" descr="E:\112 CFE ARCHIVE AND DATA II\СЕРВЕР CFE БОЛЕЕ ПОЛНЫЙ\DELTACENTER_SERVER\G20\G20 YEA Summit Argentina 20-22 September 2018\Photos\Day 1\EY_G20_0487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4" b="4093"/>
          <a:stretch/>
        </p:blipFill>
        <p:spPr bwMode="auto">
          <a:xfrm>
            <a:off x="3831125" y="3414025"/>
            <a:ext cx="2470877" cy="27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831125" y="5581318"/>
            <a:ext cx="2417275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07" y="5653866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4606" y="5603015"/>
            <a:ext cx="10471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EDUCATIONAL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385103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68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!DISK\116 WEBSITES AND DOMAINS\cfeglobal.org\images\70948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4511"/>
            <a:ext cx="9296400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6075556" y="2858934"/>
            <a:ext cx="2470436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37" y="2931482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469036" y="2880631"/>
            <a:ext cx="11019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ACCELERATION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361496" y="4905441"/>
            <a:ext cx="224910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77" y="4977989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754976" y="4927138"/>
            <a:ext cx="931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MENTORING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503741" y="4653101"/>
            <a:ext cx="2470434" cy="467784"/>
          </a:xfrm>
          <a:prstGeom prst="rect">
            <a:avLst/>
          </a:prstGeom>
          <a:solidFill>
            <a:srgbClr val="5C40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" descr="C:\!DISK\116 WEBSITES AND DOMAINS\cfeglobal.org\assets\images\logo\cfe-l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22" y="4740849"/>
            <a:ext cx="287381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897221" y="4689998"/>
            <a:ext cx="8590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SCALEUP</a:t>
            </a:r>
          </a:p>
          <a:p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884739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60</Words>
  <Application>Microsoft Office PowerPoint</Application>
  <PresentationFormat>Произвольный</PresentationFormat>
  <Paragraphs>60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 S</dc:creator>
  <cp:lastModifiedBy>V S</cp:lastModifiedBy>
  <cp:revision>54</cp:revision>
  <dcterms:created xsi:type="dcterms:W3CDTF">2024-06-19T17:00:52Z</dcterms:created>
  <dcterms:modified xsi:type="dcterms:W3CDTF">2024-07-12T20:16:18Z</dcterms:modified>
</cp:coreProperties>
</file>